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de-D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30.07.2012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7683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30.07.2012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005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30.07.2012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137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de-DE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de-DE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30.07.2012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4613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de-DE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de-DE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30.07.2012</a:t>
            </a:fld>
            <a:endParaRPr lang="de-DE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4421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de-DE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30.07.2012</a:t>
            </a:fld>
            <a:endParaRPr lang="de-DE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8533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30.07.2012</a:t>
            </a:fld>
            <a:endParaRPr lang="de-DE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8281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30.07.2012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7836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de-DE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30.07.2012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566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30.07.2012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658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30.07.2012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6397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51C7C-CEA3-4CAA-BE4B-344879E7C377}" type="datetimeFigureOut">
              <a:rPr lang="de-DE" smtClean="0"/>
              <a:t>30.07.2012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5746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08665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2012-07-30T23:50:35Z</dcterms:created>
  <dcterms:modified xsi:type="dcterms:W3CDTF">2012-07-30T23:50:39Z</dcterms:modified>
</cp:coreProperties>
</file>